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BA1E-01C7-4C92-97BF-80566BBD83F4}" type="datetimeFigureOut">
              <a:rPr lang="es-AR" smtClean="0"/>
              <a:t>10/11/2021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8F72-46D5-46DF-81BB-95CA018A6B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2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F8F72-46D5-46DF-81BB-95CA018A6B28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106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Imagen 35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n 71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3" name="Imagen 72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magen 108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10" name="Imagen 109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91E1A213-60A7-4B27-A51A-DC04EF4B3CA3}" type="slidenum">
              <a:rPr lang="es-AR" sz="10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‹Nº›</a:t>
            </a:fld>
            <a:endParaRPr lang="es-A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3FB66609-B3D6-46F8-A224-5E2E6139EBB5}" type="slidenum">
              <a:rPr lang="es-AR" sz="10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‹Nº›</a:t>
            </a:fld>
            <a:endParaRPr lang="es-A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FF849B33-926B-4E75-8A7A-82CF8EA18573}" type="slidenum">
              <a:rPr lang="es-AR" sz="10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‹Nº›</a:t>
            </a:fld>
            <a:endParaRPr lang="es-A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32920" y="110880"/>
            <a:ext cx="8520120" cy="350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es-AR" sz="5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lang="es-AR" sz="5200" b="1" strike="noStrike" spc="-1" dirty="0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IMPLEMENTACIÓN 
COMPROMISO SOCIAL ESTUDIANTIL en la FCS</a:t>
            </a:r>
            <a:r>
              <a:rPr lang="es-AR" sz="5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</a:t>
            </a: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11940" y="37018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s-AR" sz="2800" b="0" i="1" strike="noStrike" spc="-1">
                <a:solidFill>
                  <a:srgbClr val="4A86E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 207/2021</a:t>
            </a:r>
            <a:endParaRPr lang="es-A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Google Shape;56;p13"/>
          <p:cNvPicPr/>
          <p:nvPr/>
        </p:nvPicPr>
        <p:blipFill>
          <a:blip r:embed="rId2"/>
          <a:stretch/>
        </p:blipFill>
        <p:spPr>
          <a:xfrm>
            <a:off x="1814400" y="255960"/>
            <a:ext cx="4606560" cy="6627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08;p22"/>
          <p:cNvPicPr/>
          <p:nvPr/>
        </p:nvPicPr>
        <p:blipFill>
          <a:blip r:embed="rId2"/>
          <a:srcRect l="44346" t="36315" r="29508" b="41515"/>
          <a:stretch/>
        </p:blipFill>
        <p:spPr>
          <a:xfrm>
            <a:off x="325440" y="644040"/>
            <a:ext cx="8492760" cy="392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13;p23"/>
          <p:cNvPicPr/>
          <p:nvPr/>
        </p:nvPicPr>
        <p:blipFill>
          <a:blip r:embed="rId2"/>
          <a:srcRect l="46628" t="46481" r="30073" b="33529"/>
          <a:stretch/>
        </p:blipFill>
        <p:spPr>
          <a:xfrm>
            <a:off x="483120" y="725400"/>
            <a:ext cx="7901640" cy="381348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3411720" y="1976040"/>
            <a:ext cx="1546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5454360" y="407160"/>
            <a:ext cx="269352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33" name="Table 3"/>
          <p:cNvGraphicFramePr/>
          <p:nvPr/>
        </p:nvGraphicFramePr>
        <p:xfrm>
          <a:off x="5037480" y="59400"/>
          <a:ext cx="3784320" cy="4778640"/>
        </p:xfrm>
        <a:graphic>
          <a:graphicData uri="http://schemas.openxmlformats.org/drawingml/2006/table">
            <a:tbl>
              <a:tblPr/>
              <a:tblGrid>
                <a:gridCol w="206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Acreditación curricular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PROYECTO DE EXTENSIÓN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CÓDIGO CSE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DOCENTE RESPONSABLE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Economías, trabajo y Prácticas asociativas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202100492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KARINA TOMATIS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Seguridad y Derechos Humanos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202100539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VALERIA PLAZA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Producción del hábitat urbano y organizaciones socio territoriales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202100471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ANA LAURA ELORZA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Ruralidades. Derechos y conflictos campesino indígena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202100474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MARIANA GAMBOA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Acreditación curricular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MATERIAS TS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CÓDIGO CSE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DOCENTE RESPONSABLE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Teoría espacios y estrategias de intervención II - Comunitario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202100558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SUSANA ANDRADA, PAOLA MACHINANDIARENA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Teoría espacios y estrategias de intervencion III- Familia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202100557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EDUARDO ORTOLANIS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Teoría espacios y estrategias de intervención IV- Instituciones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202100551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GABRIELA BEATRIZ ROTONDI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Acreditación curricular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MATERIAS S y CP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CÓDIGO CSE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700" b="1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DOCENTE RESPONSABLE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Práctica supervisada Sociología y Ciencias Políticas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202100559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AR" sz="800" b="0" strike="noStrike" spc="-1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MARIA INES PERALTA</a:t>
                      </a:r>
                      <a:endParaRPr lang="es-AR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11760" y="362520"/>
            <a:ext cx="8520120" cy="4499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Google Shape;122;p24"/>
          <p:cNvPicPr/>
          <p:nvPr/>
        </p:nvPicPr>
        <p:blipFill>
          <a:blip r:embed="rId2"/>
          <a:srcRect l="44848" t="39286" r="26671" b="34968"/>
          <a:stretch/>
        </p:blipFill>
        <p:spPr>
          <a:xfrm>
            <a:off x="520920" y="472320"/>
            <a:ext cx="8255880" cy="419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22640" y="295920"/>
            <a:ext cx="8520120" cy="4551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18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Google Shape;128;p25"/>
          <p:cNvPicPr/>
          <p:nvPr/>
        </p:nvPicPr>
        <p:blipFill>
          <a:blip r:embed="rId2"/>
          <a:srcRect l="44116" t="51230" r="26270" b="22737"/>
          <a:stretch/>
        </p:blipFill>
        <p:spPr>
          <a:xfrm>
            <a:off x="185040" y="628920"/>
            <a:ext cx="8682480" cy="421812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4322160" y="2264760"/>
            <a:ext cx="339660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1400" b="0" strike="noStrike" spc="-1">
                <a:solidFill>
                  <a:srgbClr val="3C78D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FACULTAD DE CIENCIAS SOCIALES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10800000" flipH="1">
            <a:off x="902160" y="2035080"/>
            <a:ext cx="376920" cy="236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0" y="2035080"/>
            <a:ext cx="954360" cy="1035720"/>
          </a:xfrm>
          <a:prstGeom prst="rect">
            <a:avLst/>
          </a:prstGeom>
          <a:solidFill>
            <a:srgbClr val="CCCCCC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700" b="1" strike="noStrike" spc="-1">
                <a:solidFill>
                  <a:srgbClr val="3C78D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Cargar la Historia Académica de materias Aprobadas que brinda Guaraní. (NO PEDIR ANALITICOS EN OFICIALIAS)</a:t>
            </a:r>
            <a:endParaRPr lang="es-A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11760" y="240840"/>
            <a:ext cx="8502120" cy="4539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Google Shape;137;p26"/>
          <p:cNvPicPr/>
          <p:nvPr/>
        </p:nvPicPr>
        <p:blipFill>
          <a:blip r:embed="rId2"/>
          <a:srcRect l="45736" t="50450" r="29102" b="23601"/>
          <a:stretch/>
        </p:blipFill>
        <p:spPr>
          <a:xfrm>
            <a:off x="407160" y="299520"/>
            <a:ext cx="8310600" cy="453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613520" y="444960"/>
            <a:ext cx="5749920" cy="657360"/>
          </a:xfrm>
          <a:prstGeom prst="rect">
            <a:avLst/>
          </a:prstGeom>
          <a:noFill/>
          <a:ln w="9360">
            <a:solidFill>
              <a:srgbClr val="3891A7"/>
            </a:solidFill>
            <a:round/>
          </a:ln>
        </p:spPr>
        <p:txBody>
          <a:bodyPr tIns="91440" bIns="91440"/>
          <a:lstStyle/>
          <a:p>
            <a:pPr algn="just">
              <a:lnSpc>
                <a:spcPct val="115000"/>
              </a:lnSpc>
            </a:pPr>
            <a:r>
              <a:rPr lang="es-AR" sz="2800" b="0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Fechas importantes para estudiantes: 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11940" y="1457847"/>
            <a:ext cx="8520120" cy="32216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AR" sz="24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Fecha </a:t>
            </a:r>
            <a:r>
              <a:rPr lang="es-AR" sz="2400" b="1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Límite de inscripción</a:t>
            </a:r>
            <a:r>
              <a:rPr lang="es-AR" sz="24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 proyectos en gestor web: 15/02/2022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24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Presentación </a:t>
            </a:r>
            <a:r>
              <a:rPr lang="es-AR" sz="2400" b="1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Informe de actividades: </a:t>
            </a:r>
            <a:r>
              <a:rPr lang="es-AR" sz="2400" b="0" strike="noStrike" spc="-1">
                <a:solidFill>
                  <a:srgbClr val="ADADAD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15/02/2022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1760" y="2228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2400" b="0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Les estudiantes para la Acreditar en la FCS deberán: 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11760" y="954720"/>
            <a:ext cx="8568720" cy="3907080"/>
          </a:xfrm>
          <a:prstGeom prst="rect">
            <a:avLst/>
          </a:prstGeom>
          <a:noFill/>
          <a:ln w="9360">
            <a:solidFill>
              <a:srgbClr val="4DD0E1"/>
            </a:solidFill>
            <a:round/>
          </a:ln>
        </p:spPr>
        <p:txBody>
          <a:bodyPr tIns="91440" bIns="91440"/>
          <a:lstStyle/>
          <a:p>
            <a:pPr algn="just">
              <a:lnSpc>
                <a:spcPct val="95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1. Aprobar la asignatura y finalizar la experiencia curricular Práctica.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2. Postularse a los Proyectos presentados por Directores/as Docentes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3. Participar de la presente jornada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4. Realizar un Informe de Actividad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5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81160" y="229320"/>
            <a:ext cx="8621280" cy="4728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Google Shape;155;p29"/>
          <p:cNvPicPr/>
          <p:nvPr/>
        </p:nvPicPr>
        <p:blipFill>
          <a:blip r:embed="rId2"/>
          <a:srcRect l="29545" t="15976" r="30319" b="15108"/>
          <a:stretch/>
        </p:blipFill>
        <p:spPr>
          <a:xfrm>
            <a:off x="2272320" y="277920"/>
            <a:ext cx="4647240" cy="448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70390" y="347241"/>
            <a:ext cx="8376890" cy="3648759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274320" indent="-273600" algn="just"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r>
              <a:rPr lang="es-A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Creado por OHCS 4/16</a:t>
            </a:r>
            <a:endParaRPr lang="es-A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r>
              <a:rPr lang="es-A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Reglamentado por RHCS 2/17 (RR 2551/16)</a:t>
            </a:r>
            <a:endParaRPr lang="es-A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167040" algn="just">
              <a:lnSpc>
                <a:spcPct val="100000"/>
              </a:lnSpc>
            </a:pPr>
            <a:endParaRPr lang="es-A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FFFFFF"/>
              </a:buClr>
              <a:buFont typeface="Noto Sans Symbols"/>
              <a:buChar char="•"/>
            </a:pPr>
            <a:r>
              <a:rPr lang="es-A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Programa Compromiso Social Estudiantil está destinado a incorporar proyectos vinculados con la extensión universitaria en los trayectos de todes les estudiantes de la UNC</a:t>
            </a:r>
            <a:endParaRPr lang="es-A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Objetivos: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276279" y="1017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>
              <a:lnSpc>
                <a:spcPct val="100000"/>
              </a:lnSpc>
            </a:pP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960">
              <a:lnSpc>
                <a:spcPct val="100000"/>
              </a:lnSpc>
              <a:buClr>
                <a:srgbClr val="FFFFFF"/>
              </a:buClr>
              <a:buFont typeface="Arial"/>
              <a:buChar char="●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Fortalecer vínculos entre las funciones </a:t>
            </a:r>
            <a:r>
              <a:rPr lang="es-A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enseñanza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es-A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investigación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y </a:t>
            </a:r>
            <a:r>
              <a:rPr lang="es-A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extensión 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universitaria.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960">
              <a:lnSpc>
                <a:spcPct val="100000"/>
              </a:lnSpc>
              <a:buClr>
                <a:srgbClr val="FFFFFF"/>
              </a:buClr>
              <a:buFont typeface="Verdana"/>
              <a:buChar char="●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Profundizar la </a:t>
            </a:r>
            <a:r>
              <a:rPr lang="es-A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institucionalización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las acciones, tareas o proyectos vinculados con la extensión universitaria, para que tengan alcance a todes les estudiantes de la UNC y se proyecten a toda la comunidad.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1088640"/>
            <a:ext cx="8520120" cy="2634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s-AR" sz="3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RR 207/2021 reglamenta los mecanismos para el reconocimiento de CSE a estudiantes de las carreras Trabajo Social, Sociología y Ciencia Política de la FCS
</a:t>
            </a: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0" y="444960"/>
            <a:ext cx="8945640" cy="70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15000"/>
              </a:lnSpc>
            </a:pPr>
            <a:r>
              <a:rPr lang="es-AR" sz="2600" b="0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 la </a:t>
            </a:r>
            <a:r>
              <a:rPr lang="es-AR" sz="2600" b="1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FCS </a:t>
            </a:r>
            <a:r>
              <a:rPr lang="es-AR" sz="2600" b="0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puede acreditarse Compromiso Social Estudiantil con: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11760" y="1152360"/>
            <a:ext cx="8633880" cy="375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a) Práctica de las asignaturas Teoría, espacios y estrategias de intervención II, III y IV  (plan de estudio 2004 de la Lic. en Trabajo Social).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b) Trabajo Final de Práctica Supervisada (Lic. en Sociología y Lic. En Ciencia Política)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c) Experiencias de participación en Programas de Extensión de la Secretaría de Extensión FCS.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302640" y="428760"/>
            <a:ext cx="2300400" cy="572400"/>
          </a:xfrm>
          <a:prstGeom prst="rect">
            <a:avLst/>
          </a:prstGeom>
          <a:noFill/>
          <a:ln w="9360">
            <a:solidFill>
              <a:srgbClr val="4DD0E1"/>
            </a:solidFill>
            <a:round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s-AR" sz="242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Fundamentos: 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85560" y="1185120"/>
            <a:ext cx="8520120" cy="3671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0520">
              <a:buClr>
                <a:srgbClr val="FFFFFF"/>
              </a:buClr>
              <a:buFont typeface="Calibri"/>
              <a:buChar char="-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Otorgar sinergia a las prácticas académicas y extensionistas que desde  la FCS se generan.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0520" algn="just">
              <a:buClr>
                <a:srgbClr val="ADADAD"/>
              </a:buClr>
              <a:buFont typeface="Calibri"/>
              <a:buChar char="-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Es </a:t>
            </a:r>
            <a:r>
              <a:rPr lang="es-AR" sz="2800" b="1" u="sng" strike="noStrike" spc="-1" dirty="0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REQUISITO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para la obtención del título de grado a partir del ingreso 2015 y posteriores.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0520" algn="just">
              <a:buClr>
                <a:srgbClr val="ADADAD"/>
              </a:buClr>
              <a:buFont typeface="Calibri"/>
              <a:buChar char="-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 el ámbito de la UNC existen diferentes espacios, proyectos y modos de certificar CSE.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0520">
              <a:buClr>
                <a:srgbClr val="FFFFFF"/>
              </a:buClr>
              <a:buFont typeface="Calibri"/>
              <a:buChar char="-"/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Es posible eximirse.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173760" y="219600"/>
            <a:ext cx="2885040" cy="572400"/>
          </a:xfrm>
          <a:prstGeom prst="rect">
            <a:avLst/>
          </a:prstGeom>
          <a:noFill/>
          <a:ln w="9360">
            <a:solidFill>
              <a:srgbClr val="4DD0E1"/>
            </a:solidFill>
            <a:round/>
          </a:ln>
        </p:spPr>
        <p:txBody>
          <a:bodyPr tIns="91440" bIns="91440"/>
          <a:lstStyle/>
          <a:p>
            <a:pPr algn="ctr">
              <a:lnSpc>
                <a:spcPct val="115000"/>
              </a:lnSpc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Tipos de proyectos: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85195" y="792000"/>
            <a:ext cx="8695285" cy="412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412560" algn="just">
              <a:lnSpc>
                <a:spcPct val="105000"/>
              </a:lnSpc>
              <a:buClr>
                <a:srgbClr val="ADADAD"/>
              </a:buClr>
              <a:buFont typeface="Calibri"/>
              <a:buChar char="-"/>
            </a:pPr>
            <a:r>
              <a:rPr lang="es-AR" sz="2800" b="1" strike="noStrike" spc="-1" dirty="0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Radicados en la FCS:</a:t>
            </a:r>
            <a:r>
              <a:rPr lang="es-AR" sz="2800" b="0" strike="noStrike" spc="-1" dirty="0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Proyectos formulados a través de direcciones de carreras; cátedras; institutos; departamentos o áreas de gestión que consistan en </a:t>
            </a:r>
            <a:r>
              <a:rPr lang="es-A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"trabajo en territorio"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estudiantes.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2560" algn="just">
              <a:lnSpc>
                <a:spcPct val="105000"/>
              </a:lnSpc>
              <a:buClr>
                <a:srgbClr val="FFFFFF"/>
              </a:buClr>
              <a:buFont typeface="Calibri"/>
              <a:buChar char="-"/>
            </a:pPr>
            <a:r>
              <a:rPr lang="es-A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Radicados en SEU: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Proyectos de extensión generados por área Central; SEU y/o donde intervengan una o más dependencias de la UNC; Dirección Nacional de Desarrollo Universitario o de SPU; y deportes de la Nación o convocatorias similares.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11760" y="1562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s-AR" sz="2800" b="1" strike="noStrike" spc="-1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¿Cómo presentarse a proyectos CSE en la FCS?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08344" y="486137"/>
            <a:ext cx="8731536" cy="4436143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just">
              <a:lnSpc>
                <a:spcPct val="100000"/>
              </a:lnSpc>
            </a:pP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1-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Hacer usuario gestor web CSE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4DD0E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2- 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Seleccionar proyecto       CONSULTAR PROYECTOS (aparecen listados todos los proyectos evaluados y aprobados)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 el caso de proyectos de la FCS, la convocatoria es CERRADA  </a:t>
            </a:r>
            <a:endParaRPr lang="es-A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 deberá ingresar el Código del proyecto en el filtro que aparece debajo del anterior descrito, código que se publica en el botón CSE de la pestaña Extensión de la </a:t>
            </a:r>
            <a:r>
              <a:rPr lang="es-AR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pág</a:t>
            </a:r>
            <a:r>
              <a:rPr lang="es-A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Web de FCS</a:t>
            </a:r>
            <a:endParaRPr lang="es-A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 rot="10800000" flipH="1">
            <a:off x="3470040" y="2161080"/>
            <a:ext cx="236520" cy="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60000" y="113040"/>
            <a:ext cx="8520120" cy="5045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A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Gestor WEB http://compromisosocial.unc.edu.ar/alumnos/#/  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Google Shape;103;p21"/>
          <p:cNvPicPr/>
          <p:nvPr/>
        </p:nvPicPr>
        <p:blipFill>
          <a:blip r:embed="rId2"/>
          <a:srcRect l="23187" t="9571" r="23213" b="10611"/>
          <a:stretch/>
        </p:blipFill>
        <p:spPr>
          <a:xfrm>
            <a:off x="1846080" y="728640"/>
            <a:ext cx="5751360" cy="434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631</Words>
  <Application>Microsoft Office PowerPoint</Application>
  <PresentationFormat>Presentación en pantalla (16:9)</PresentationFormat>
  <Paragraphs>81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DejaVu Sans</vt:lpstr>
      <vt:lpstr>Noto Sans Symbols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</dc:creator>
  <dc:description/>
  <cp:lastModifiedBy>Defensoria</cp:lastModifiedBy>
  <cp:revision>1</cp:revision>
  <dcterms:modified xsi:type="dcterms:W3CDTF">2021-11-10T23:52:13Z</dcterms:modified>
  <dc:language>es-AR</dc:language>
</cp:coreProperties>
</file>